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3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2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35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C70833-BC14-9DBD-A551-215CB1C6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3" b="1188"/>
          <a:stretch>
            <a:fillRect/>
          </a:stretch>
        </p:blipFill>
        <p:spPr>
          <a:xfrm>
            <a:off x="0" y="-2"/>
            <a:ext cx="18394286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5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Application>Microsoft Macintosh PowerPoint</Application>
  <PresentationFormat>Custom</PresentationFormat>
  <Paragraphs>18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Till Stehr</cp:lastModifiedBy>
  <cp:revision>3</cp:revision>
  <dcterms:created xsi:type="dcterms:W3CDTF">2026-06-11T09:46:03Z</dcterms:created>
  <dcterms:modified xsi:type="dcterms:W3CDTF">2026-06-12T14:30:25Z</dcterms:modified>
</cp:coreProperties>
</file>